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4589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2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7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7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39578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1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6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3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476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412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7D10B38-AC83-AC40-9A4B-291681CAC347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DC29179-2116-764F-9FEC-AE75B7F10B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113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rhymezone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4563" y="647271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First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8864" y="2790380"/>
            <a:ext cx="9202220" cy="333301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1. What's your favorite team? (This can be done in a group discussion or working alone)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1795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7997" y="534256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Second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9759" y="2554075"/>
            <a:ext cx="8832349" cy="355904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000" dirty="0" smtClean="0"/>
              <a:t>Write a list of five minim, or maybe ten or more reason why its your favorite team? Who are your favorite players &amp; why?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 (This can be done in a group discussion or working alone)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4956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8257" y="636997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third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272" y="2476071"/>
            <a:ext cx="9606337" cy="389390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3. Once you have your list, write down in a few sentences </a:t>
            </a:r>
          </a:p>
          <a:p>
            <a:r>
              <a:rPr lang="en-US" sz="2000" dirty="0" smtClean="0"/>
              <a:t>What happened during the match? What was the journey from the beginning to the middle to the end? </a:t>
            </a:r>
          </a:p>
          <a:p>
            <a:endParaRPr lang="en-US" sz="2000" dirty="0"/>
          </a:p>
          <a:p>
            <a:r>
              <a:rPr lang="en-US" sz="2000" dirty="0" smtClean="0"/>
              <a:t> </a:t>
            </a:r>
            <a:r>
              <a:rPr lang="en-US" sz="2000" b="1" dirty="0" smtClean="0"/>
              <a:t>(This can be done in a group discussion or working alone)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2121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2513" y="606175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Fourth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9753" y="1859622"/>
            <a:ext cx="9010436" cy="393500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4. </a:t>
            </a:r>
            <a:r>
              <a:rPr lang="en-US" sz="2000" dirty="0"/>
              <a:t>O</a:t>
            </a:r>
            <a:r>
              <a:rPr lang="en-US" sz="2000" dirty="0" smtClean="0"/>
              <a:t>nce you have your list, and your sentences of the  journey of the match. </a:t>
            </a:r>
            <a:endParaRPr lang="en-US" sz="2000" dirty="0"/>
          </a:p>
          <a:p>
            <a:r>
              <a:rPr lang="en-US" sz="2000" dirty="0" smtClean="0"/>
              <a:t>It’s time to create a chorus, something that rounds up the song. The message you want the listeners to hear.</a:t>
            </a:r>
          </a:p>
          <a:p>
            <a:pPr marL="514350" indent="-514350">
              <a:buAutoNum type="arabicPeriod"/>
            </a:pPr>
            <a:endParaRPr lang="en-US" sz="2000" dirty="0" smtClean="0"/>
          </a:p>
          <a:p>
            <a:r>
              <a:rPr lang="en-US" sz="2000" dirty="0" smtClean="0"/>
              <a:t>Inspiration : South shields FC won the game 5-3 against Fc united of Manchester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b="1" dirty="0" smtClean="0"/>
              <a:t> (This can be done in a group discussion or working alone)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1762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3322" y="678094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Fifth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9475" y="2081463"/>
            <a:ext cx="9596062" cy="3476856"/>
          </a:xfrm>
        </p:spPr>
        <p:txBody>
          <a:bodyPr>
            <a:normAutofit/>
          </a:bodyPr>
          <a:lstStyle/>
          <a:p>
            <a:r>
              <a:rPr lang="en-US" sz="2000" dirty="0"/>
              <a:t>5. Now go back to your list and your sentences and find a way to combine your list within the story of the sentences and create eight lines based on your ideas.  You want to aim to have three sets of eight lines.</a:t>
            </a:r>
          </a:p>
          <a:p>
            <a:endParaRPr lang="en-US" sz="2000" dirty="0"/>
          </a:p>
          <a:p>
            <a:r>
              <a:rPr lang="en-US" sz="2000" dirty="0"/>
              <a:t>Example :  My favorite player was Jon Shaw. In defense he stopped many players before they had a chance to score. (equals two lines)</a:t>
            </a:r>
          </a:p>
          <a:p>
            <a:endParaRPr lang="en-US" sz="2000" dirty="0"/>
          </a:p>
          <a:p>
            <a:r>
              <a:rPr lang="en-US" sz="2000" b="1" dirty="0"/>
              <a:t> (This can be done in a group discussion or working alone)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6643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7304" y="678094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sixths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6195" y="2030092"/>
            <a:ext cx="9181670" cy="3086438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6. Once you have your three verses and your chorus. We can go back to your verses to try and make them rhyme.</a:t>
            </a:r>
          </a:p>
          <a:p>
            <a:r>
              <a:rPr lang="en-US" sz="2200" dirty="0" smtClean="0"/>
              <a:t> </a:t>
            </a:r>
          </a:p>
          <a:p>
            <a:r>
              <a:rPr lang="en-US" sz="2200" dirty="0" smtClean="0"/>
              <a:t>Example: Michael boney was really “tall”, the other team tried to win but they didn't</a:t>
            </a:r>
            <a:r>
              <a:rPr lang="uk-UA" sz="2200" dirty="0" smtClean="0"/>
              <a:t>’</a:t>
            </a:r>
            <a:r>
              <a:rPr lang="en-US" sz="2200" dirty="0" smtClean="0"/>
              <a:t>t score enough “goals</a:t>
            </a:r>
          </a:p>
          <a:p>
            <a:r>
              <a:rPr lang="en-US" sz="2200" dirty="0" smtClean="0"/>
              <a:t>”</a:t>
            </a:r>
          </a:p>
          <a:p>
            <a:r>
              <a:rPr lang="en-US" sz="2200" dirty="0"/>
              <a:t>Extra </a:t>
            </a:r>
            <a:r>
              <a:rPr lang="en-US" sz="2200" dirty="0" smtClean="0"/>
              <a:t>help:  </a:t>
            </a:r>
            <a:r>
              <a:rPr lang="en-US" sz="2200" dirty="0" smtClean="0">
                <a:hlinkClick r:id="rId2"/>
              </a:rPr>
              <a:t>www.rhymezone.com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b="1" dirty="0"/>
              <a:t>(This can be done in a group discussion or working alone)</a:t>
            </a:r>
          </a:p>
          <a:p>
            <a:pPr marL="514350" indent="-514350"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89129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5254" y="647272"/>
            <a:ext cx="8308368" cy="1017141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seventh task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0639" y="2081462"/>
            <a:ext cx="9633733" cy="4175500"/>
          </a:xfrm>
        </p:spPr>
        <p:txBody>
          <a:bodyPr>
            <a:normAutofit/>
          </a:bodyPr>
          <a:lstStyle/>
          <a:p>
            <a:r>
              <a:rPr lang="en-US" sz="2000" dirty="0"/>
              <a:t>7</a:t>
            </a:r>
            <a:r>
              <a:rPr lang="en-US" sz="2000" dirty="0" smtClean="0"/>
              <a:t>. </a:t>
            </a:r>
            <a:r>
              <a:rPr lang="en-GB" sz="2000" dirty="0"/>
              <a:t>C</a:t>
            </a:r>
            <a:r>
              <a:rPr lang="en-GB" sz="2000" dirty="0" smtClean="0"/>
              <a:t>reate </a:t>
            </a:r>
            <a:r>
              <a:rPr lang="en-GB" sz="2000" dirty="0"/>
              <a:t>a </a:t>
            </a:r>
            <a:r>
              <a:rPr lang="en-GB" sz="2000" dirty="0" smtClean="0"/>
              <a:t>simple rhythm by clapping your hands or clicking and practise your rap from the verse leading into the chorus.</a:t>
            </a:r>
          </a:p>
          <a:p>
            <a:endParaRPr lang="en-GB" sz="2000" dirty="0"/>
          </a:p>
          <a:p>
            <a:r>
              <a:rPr lang="en-US" sz="2000" b="1" dirty="0"/>
              <a:t>(This can be done in a group </a:t>
            </a:r>
            <a:r>
              <a:rPr lang="en-US" sz="2000" b="1" dirty="0" smtClean="0"/>
              <a:t>or </a:t>
            </a:r>
            <a:r>
              <a:rPr lang="en-US" sz="2000" b="1" dirty="0"/>
              <a:t>working alone)</a:t>
            </a:r>
          </a:p>
          <a:p>
            <a:endParaRPr lang="en-US" sz="2000" dirty="0" smtClean="0"/>
          </a:p>
          <a:p>
            <a:r>
              <a:rPr lang="en-US" sz="2000" dirty="0" smtClean="0"/>
              <a:t>Enjoy!</a:t>
            </a:r>
            <a:endParaRPr lang="en-US" sz="2000" dirty="0"/>
          </a:p>
          <a:p>
            <a:pPr marL="514350" indent="-514350"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046882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71</TotalTime>
  <Words>387</Words>
  <Application>Microsoft Macintosh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First task </vt:lpstr>
      <vt:lpstr>Second task </vt:lpstr>
      <vt:lpstr>third task </vt:lpstr>
      <vt:lpstr>Fourth task </vt:lpstr>
      <vt:lpstr>Fifth task </vt:lpstr>
      <vt:lpstr>sixths task </vt:lpstr>
      <vt:lpstr>seventh task 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task </dc:title>
  <dc:creator>kay book</dc:creator>
  <cp:lastModifiedBy>kay book</cp:lastModifiedBy>
  <cp:revision>6</cp:revision>
  <dcterms:created xsi:type="dcterms:W3CDTF">2021-03-22T15:16:38Z</dcterms:created>
  <dcterms:modified xsi:type="dcterms:W3CDTF">2021-03-22T16:27:49Z</dcterms:modified>
</cp:coreProperties>
</file>